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69" r:id="rId15"/>
    <p:sldId id="271" r:id="rId16"/>
    <p:sldId id="273" r:id="rId17"/>
    <p:sldId id="274" r:id="rId18"/>
    <p:sldId id="275" r:id="rId19"/>
    <p:sldId id="282" r:id="rId20"/>
    <p:sldId id="283" r:id="rId21"/>
    <p:sldId id="288" r:id="rId22"/>
    <p:sldId id="289" r:id="rId23"/>
    <p:sldId id="290" r:id="rId24"/>
    <p:sldId id="285" r:id="rId25"/>
    <p:sldId id="277" r:id="rId26"/>
    <p:sldId id="284" r:id="rId27"/>
    <p:sldId id="278" r:id="rId28"/>
    <p:sldId id="279" r:id="rId29"/>
    <p:sldId id="280" r:id="rId30"/>
    <p:sldId id="28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15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91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84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12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279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53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4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24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55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01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9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5DDDE-BE6A-45AE-8B2C-F16F6CB0B245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05FCD-2F00-414C-92DE-FB325DF08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5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4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Reactive Media Ambient Lighting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By:  Davis </a:t>
            </a:r>
            <a:r>
              <a:rPr lang="en-US" dirty="0" err="1" smtClean="0">
                <a:solidFill>
                  <a:schemeClr val="tx1"/>
                </a:solidFill>
              </a:rPr>
              <a:t>Heidrich</a:t>
            </a:r>
            <a:r>
              <a:rPr lang="en-US" dirty="0" smtClean="0">
                <a:solidFill>
                  <a:schemeClr val="tx1"/>
                </a:solidFill>
              </a:rPr>
              <a:t>, Jordan Albright, Brandon </a:t>
            </a:r>
            <a:r>
              <a:rPr lang="en-US" dirty="0" err="1" smtClean="0">
                <a:solidFill>
                  <a:schemeClr val="tx1"/>
                </a:solidFill>
              </a:rPr>
              <a:t>Keil</a:t>
            </a:r>
            <a:r>
              <a:rPr lang="en-US" dirty="0" smtClean="0">
                <a:solidFill>
                  <a:schemeClr val="tx1"/>
                </a:solidFill>
              </a:rPr>
              <a:t>, and Benjamin Althoff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2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334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Clearing Command Function</a:t>
            </a:r>
            <a:endParaRPr lang="en-US" dirty="0"/>
          </a:p>
        </p:txBody>
      </p:sp>
      <p:pic>
        <p:nvPicPr>
          <p:cNvPr id="4" name="Picture 3" descr="Macintosh HD:Users:benjaminalthoff:Desktop:Flow Charts:Clear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457200"/>
            <a:ext cx="5867400" cy="594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63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33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Read Color </a:t>
            </a:r>
          </a:p>
          <a:p>
            <a:r>
              <a:rPr lang="en-US" dirty="0" smtClean="0"/>
              <a:t>Function</a:t>
            </a:r>
            <a:endParaRPr lang="en-US" dirty="0"/>
          </a:p>
        </p:txBody>
      </p:sp>
      <p:pic>
        <p:nvPicPr>
          <p:cNvPr id="5" name="Picture 4" descr="Macintosh HD:Users:benjaminalthoff:Desktop:Flow Charts:ReadColor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8600"/>
            <a:ext cx="7086600" cy="6172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841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33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Send Color </a:t>
            </a:r>
          </a:p>
          <a:p>
            <a:r>
              <a:rPr lang="en-US" dirty="0" smtClean="0"/>
              <a:t>Function</a:t>
            </a:r>
            <a:endParaRPr lang="en-US" dirty="0"/>
          </a:p>
        </p:txBody>
      </p:sp>
      <p:pic>
        <p:nvPicPr>
          <p:cNvPr id="4" name="Picture 3" descr="Macintosh HD:Users:benjaminalthoff:Desktop:Flow Charts:SendColor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85800"/>
            <a:ext cx="6045835" cy="5276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24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9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jordan.albright\Desktop\Integrator Circuit with Measurement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8" y="8061"/>
            <a:ext cx="6858000" cy="684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1676400" y="1828800"/>
            <a:ext cx="228600" cy="14478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77000" y="2438400"/>
            <a:ext cx="3124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Vout</a:t>
            </a:r>
            <a:r>
              <a:rPr lang="en-US" dirty="0" smtClean="0"/>
              <a:t> = -(Vin/(R1*C1))*</a:t>
            </a:r>
            <a:r>
              <a:rPr lang="en-US" dirty="0" err="1" smtClean="0"/>
              <a:t>Δt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5257800"/>
            <a:ext cx="3124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V1=(30k/35.6k)*5V=4.21V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28600" y="3429000"/>
            <a:ext cx="685800" cy="18288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410200" y="5867400"/>
            <a:ext cx="3124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V3=(15k/37k)*5V=2.02V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3886200" y="5562600"/>
            <a:ext cx="1447800" cy="4572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0" y="9144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V2=(1M/2M)(V1+Input from VGA)</a:t>
            </a:r>
          </a:p>
          <a:p>
            <a:r>
              <a:rPr lang="en-US" dirty="0" smtClean="0"/>
              <a:t>When VGA In equals 1.3V, V2 = 2.76V</a:t>
            </a:r>
          </a:p>
          <a:p>
            <a:r>
              <a:rPr lang="en-US" dirty="0" smtClean="0"/>
              <a:t>When VGA In equals 0V, V2 = 2.105V</a:t>
            </a:r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5943600" y="2971800"/>
            <a:ext cx="685800" cy="5334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41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jordan.albright\Desktop\Integrator Circuit with Measurement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91" y="160283"/>
            <a:ext cx="6705600" cy="669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62542" y="3213895"/>
            <a:ext cx="9460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 - 4.203V</a:t>
            </a:r>
          </a:p>
          <a:p>
            <a:r>
              <a:rPr lang="en-US" sz="1400" b="1" dirty="0" smtClean="0">
                <a:solidFill>
                  <a:srgbClr val="00B050"/>
                </a:solidFill>
              </a:rPr>
              <a:t>G - 4.205V</a:t>
            </a:r>
          </a:p>
          <a:p>
            <a:r>
              <a:rPr lang="en-US" sz="1400" b="1" dirty="0" smtClean="0">
                <a:solidFill>
                  <a:srgbClr val="00B0F0"/>
                </a:solidFill>
              </a:rPr>
              <a:t>B - 4.211V</a:t>
            </a:r>
            <a:endParaRPr lang="en-US" sz="1400" b="1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83291" y="5345605"/>
            <a:ext cx="990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 - 2.028V</a:t>
            </a:r>
          </a:p>
          <a:p>
            <a:r>
              <a:rPr lang="en-US" sz="1400" b="1" dirty="0" smtClean="0">
                <a:solidFill>
                  <a:srgbClr val="00B050"/>
                </a:solidFill>
              </a:rPr>
              <a:t>G - 2.027V</a:t>
            </a:r>
          </a:p>
          <a:p>
            <a:r>
              <a:rPr lang="en-US" sz="1400" b="1" dirty="0" smtClean="0">
                <a:solidFill>
                  <a:srgbClr val="00B0F0"/>
                </a:solidFill>
              </a:rPr>
              <a:t>B - 2.031V</a:t>
            </a:r>
            <a:endParaRPr lang="en-US" sz="1400" b="1" dirty="0">
              <a:solidFill>
                <a:srgbClr val="00B0F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1676400"/>
            <a:ext cx="152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No Input – 2.03V</a:t>
            </a:r>
          </a:p>
          <a:p>
            <a:r>
              <a:rPr lang="en-US" sz="1400" b="1" dirty="0" smtClean="0"/>
              <a:t>Black - 2.105V</a:t>
            </a:r>
          </a:p>
          <a:p>
            <a:r>
              <a:rPr lang="en-US" sz="1400" b="1" dirty="0" smtClean="0"/>
              <a:t>White -  2.676V</a:t>
            </a:r>
            <a:endParaRPr lang="en-US" sz="1400" b="1" dirty="0"/>
          </a:p>
        </p:txBody>
      </p:sp>
      <p:cxnSp>
        <p:nvCxnSpPr>
          <p:cNvPr id="11" name="Elbow Connector 10"/>
          <p:cNvCxnSpPr/>
          <p:nvPr/>
        </p:nvCxnSpPr>
        <p:spPr>
          <a:xfrm rot="16200000" flipH="1">
            <a:off x="2762123" y="2895537"/>
            <a:ext cx="785336" cy="1524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" idx="3"/>
          </p:cNvCxnSpPr>
          <p:nvPr/>
        </p:nvCxnSpPr>
        <p:spPr>
          <a:xfrm>
            <a:off x="883551" y="3583227"/>
            <a:ext cx="27310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3"/>
          </p:cNvCxnSpPr>
          <p:nvPr/>
        </p:nvCxnSpPr>
        <p:spPr>
          <a:xfrm>
            <a:off x="3573891" y="5714937"/>
            <a:ext cx="342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F:\ECE405\Oscope Captures\Integrator Circuit Measurements\Output - White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662" y="4743450"/>
            <a:ext cx="2606676" cy="190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ECE405\Oscope Captures\Integrator Circuit Measurements\Output - No Input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75166"/>
            <a:ext cx="2606676" cy="190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ECE405\Oscope Captures\Integrator Circuit Measurements\Output - Black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662" y="2514600"/>
            <a:ext cx="2606676" cy="190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Elbow Connector 2"/>
          <p:cNvCxnSpPr>
            <a:stCxn id="2052" idx="1"/>
          </p:cNvCxnSpPr>
          <p:nvPr/>
        </p:nvCxnSpPr>
        <p:spPr>
          <a:xfrm rot="10800000">
            <a:off x="5791200" y="4032250"/>
            <a:ext cx="525463" cy="166426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91200" y="2438400"/>
            <a:ext cx="0" cy="9260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053" idx="2"/>
          </p:cNvCxnSpPr>
          <p:nvPr/>
        </p:nvCxnSpPr>
        <p:spPr>
          <a:xfrm>
            <a:off x="7627938" y="2181298"/>
            <a:ext cx="0" cy="2571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791200" y="2438400"/>
            <a:ext cx="18367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6" name="Straight Arrow Connector 2055"/>
          <p:cNvCxnSpPr>
            <a:stCxn id="2054" idx="1"/>
          </p:cNvCxnSpPr>
          <p:nvPr/>
        </p:nvCxnSpPr>
        <p:spPr>
          <a:xfrm flipH="1">
            <a:off x="5943600" y="3467666"/>
            <a:ext cx="3730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7" name="TextBox 2056"/>
          <p:cNvSpPr txBox="1"/>
          <p:nvPr/>
        </p:nvSpPr>
        <p:spPr>
          <a:xfrm>
            <a:off x="8089378" y="212518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Input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8405869" y="436260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Black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5562225" y="6280250"/>
            <a:ext cx="754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White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572000" y="2590800"/>
            <a:ext cx="609600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150nF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2021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85800"/>
            <a:ext cx="4581525" cy="34956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219200" y="4724400"/>
            <a:ext cx="70866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 use an input voltage of +7V, 2.5A using a wall wart.  From here we take the voltage input into a 5V, 1.5A voltage regulator.  We then use a capacitor on the output of the voltage regulator to cut down on voltage ripple.  We chose a 10uF capacitor instead of the recommended 0.1uF capacitor because in this case a higher capacitance will help cut down the ripple more.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60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57200"/>
            <a:ext cx="2295525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192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 use the 3.3V Voltage Regulator for power for the ADC and the </a:t>
            </a:r>
            <a:r>
              <a:rPr lang="en-US" dirty="0" err="1" smtClean="0"/>
              <a:t>LPCXpresso</a:t>
            </a:r>
            <a:r>
              <a:rPr lang="en-US" dirty="0" smtClean="0"/>
              <a:t>.  We did not put capacitors on this regulator because there was not voltage ripple.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7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8000999" cy="39623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14400" y="4419600"/>
            <a:ext cx="708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Mosfet</a:t>
            </a:r>
            <a:r>
              <a:rPr lang="en-US" dirty="0" smtClean="0"/>
              <a:t> Q1 is used to turn the other </a:t>
            </a:r>
            <a:r>
              <a:rPr lang="en-US" dirty="0" err="1" smtClean="0"/>
              <a:t>mosfets</a:t>
            </a:r>
            <a:r>
              <a:rPr lang="en-US" dirty="0" smtClean="0"/>
              <a:t> on and off.  When the is a signal coming into Q1 is turns the </a:t>
            </a:r>
            <a:r>
              <a:rPr lang="en-US" dirty="0" err="1" smtClean="0"/>
              <a:t>mosfet</a:t>
            </a:r>
            <a:r>
              <a:rPr lang="en-US" dirty="0" smtClean="0"/>
              <a:t> Q1 on so +5V has a path to ground so therefor the other </a:t>
            </a:r>
            <a:r>
              <a:rPr lang="en-US" dirty="0" err="1" smtClean="0"/>
              <a:t>mosfets</a:t>
            </a:r>
            <a:r>
              <a:rPr lang="en-US" dirty="0" smtClean="0"/>
              <a:t> are off.  When Q1 is off then the other </a:t>
            </a:r>
            <a:r>
              <a:rPr lang="en-US" dirty="0" err="1" smtClean="0"/>
              <a:t>mosfets</a:t>
            </a:r>
            <a:r>
              <a:rPr lang="en-US" dirty="0" smtClean="0"/>
              <a:t> then turn on and are in the triode region because the nodes above the </a:t>
            </a:r>
            <a:r>
              <a:rPr lang="en-US" dirty="0" err="1" smtClean="0"/>
              <a:t>mosfets</a:t>
            </a:r>
            <a:r>
              <a:rPr lang="en-US" dirty="0" smtClean="0"/>
              <a:t> sees +5V.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03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84582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0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246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Problem:  </a:t>
            </a:r>
            <a:r>
              <a:rPr lang="en-US" dirty="0" smtClean="0"/>
              <a:t>To make entertainment centers or displays more immersive.</a:t>
            </a:r>
          </a:p>
          <a:p>
            <a:r>
              <a:rPr lang="en-US" b="1" dirty="0" smtClean="0"/>
              <a:t>Solution:  </a:t>
            </a:r>
            <a:r>
              <a:rPr lang="en-US" dirty="0" smtClean="0"/>
              <a:t>Make the </a:t>
            </a:r>
            <a:r>
              <a:rPr lang="en-US" dirty="0" smtClean="0"/>
              <a:t>user </a:t>
            </a:r>
            <a:r>
              <a:rPr lang="en-US" dirty="0" smtClean="0"/>
              <a:t>feel the excitement of what they are watching or doing.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4" b="1335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randon.keil\Desktop\NoInput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290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brandon.keil\Desktop\NormalUse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5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935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brandon.keil\Desktop\MaxBrightAllWhite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935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/>
              <a:t>Double check all work.  Check all possibilities when troubleshooting an error.</a:t>
            </a:r>
          </a:p>
          <a:p>
            <a:pPr lvl="1"/>
            <a:r>
              <a:rPr lang="en-US" dirty="0"/>
              <a:t>Time management, be sure to give yourself the necessary time for your project early on.</a:t>
            </a:r>
          </a:p>
          <a:p>
            <a:pPr lvl="1"/>
            <a:r>
              <a:rPr lang="en-US" dirty="0"/>
              <a:t>Thoroughly read all specification sheets, and think about all possible things that can go wrong with a part when reading a specification sheet.</a:t>
            </a:r>
          </a:p>
          <a:p>
            <a:pPr lvl="1"/>
            <a:r>
              <a:rPr lang="en-US" dirty="0"/>
              <a:t>Find the most efficient layout to make sure that you PCB is neat and clean.</a:t>
            </a:r>
          </a:p>
          <a:p>
            <a:pPr lvl="1"/>
            <a:r>
              <a:rPr lang="en-US" dirty="0"/>
              <a:t>Start projects with research time so that when looking at possible designs, you can find the best and most efficient way to design your project to meet your project requirements.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3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63081"/>
            <a:ext cx="7620000" cy="6179403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Bill of Material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9" name="Picture 8" descr="C:\Users\Davis H\Desktop\IMG_20131209_174046.jpg"/>
          <p:cNvPicPr/>
          <p:nvPr/>
        </p:nvPicPr>
        <p:blipFill>
          <a:blip r:embed="rId3" cstate="print">
            <a:alphaModFix amt="1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337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dg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8763000" cy="5486400"/>
          </a:xfrm>
          <a:prstGeom prst="rect">
            <a:avLst/>
          </a:prstGeom>
        </p:spPr>
      </p:pic>
      <p:pic>
        <p:nvPicPr>
          <p:cNvPr id="5" name="Picture 4" descr="C:\Users\Davis H\Desktop\IMG_20131209_174046.jpg"/>
          <p:cNvPicPr/>
          <p:nvPr/>
        </p:nvPicPr>
        <p:blipFill>
          <a:blip r:embed="rId3" cstate="print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34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Create the PCB with all surface mount components.</a:t>
            </a:r>
          </a:p>
          <a:p>
            <a:pPr lvl="1"/>
            <a:r>
              <a:rPr lang="en-US" dirty="0"/>
              <a:t>Reduce the PCB size.</a:t>
            </a:r>
          </a:p>
          <a:p>
            <a:pPr lvl="1"/>
            <a:r>
              <a:rPr lang="en-US" dirty="0"/>
              <a:t>More reliable protection circuit for power supply.</a:t>
            </a:r>
          </a:p>
          <a:p>
            <a:pPr lvl="1"/>
            <a:r>
              <a:rPr lang="en-US" dirty="0"/>
              <a:t>Multiple sections of color instead of just one color.</a:t>
            </a:r>
          </a:p>
          <a:p>
            <a:pPr lvl="1"/>
            <a:r>
              <a:rPr lang="en-US" dirty="0"/>
              <a:t>Implement audio input for the brightness to react with.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00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group researched methods to design our project.</a:t>
            </a:r>
          </a:p>
          <a:p>
            <a:r>
              <a:rPr lang="en-US" dirty="0" smtClean="0"/>
              <a:t>Chose a the method we thought was most reasonable, cheapest, and most accomplishable.</a:t>
            </a:r>
          </a:p>
          <a:p>
            <a:r>
              <a:rPr lang="en-US" dirty="0" smtClean="0"/>
              <a:t>Learned how to code for the ARM processor, including how SPI drivers, and interrupts work.</a:t>
            </a:r>
          </a:p>
          <a:p>
            <a:r>
              <a:rPr lang="en-US" dirty="0" smtClean="0"/>
              <a:t>We learned how integrators worked.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5973763"/>
          </a:xfrm>
        </p:spPr>
        <p:txBody>
          <a:bodyPr/>
          <a:lstStyle/>
          <a:p>
            <a:r>
              <a:rPr lang="en-US" dirty="0" smtClean="0"/>
              <a:t>Wrote software to interface with the SPI driver and to write simple colors to each LED.</a:t>
            </a:r>
          </a:p>
          <a:p>
            <a:r>
              <a:rPr lang="en-US" dirty="0" smtClean="0"/>
              <a:t>We then made our first version of the integrator.</a:t>
            </a:r>
          </a:p>
          <a:p>
            <a:r>
              <a:rPr lang="en-US" dirty="0" smtClean="0"/>
              <a:t>Next, we got the software to integrate with a VGA input.</a:t>
            </a:r>
          </a:p>
          <a:p>
            <a:r>
              <a:rPr lang="en-US" dirty="0" smtClean="0"/>
              <a:t>Then, we revised the integrators to comply with the LED’s and software.</a:t>
            </a:r>
          </a:p>
          <a:p>
            <a:r>
              <a:rPr lang="en-US" dirty="0" smtClean="0"/>
              <a:t>We then looked for a way to clear the capacitors and decided to use </a:t>
            </a:r>
            <a:r>
              <a:rPr lang="en-US" dirty="0" err="1" smtClean="0"/>
              <a:t>mosfets</a:t>
            </a:r>
            <a:r>
              <a:rPr lang="en-US" dirty="0" smtClean="0"/>
              <a:t> to do this task.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224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Create a device that takes 1080p (or highest available) VGA display input, and output signals to LED’s to match the color along the outside of that image.</a:t>
            </a:r>
          </a:p>
          <a:p>
            <a:pPr lvl="0"/>
            <a:r>
              <a:rPr lang="en-US" dirty="0"/>
              <a:t>The device shall be less than 10 inches wide and 10 inches long by 2 inches thick.</a:t>
            </a:r>
          </a:p>
          <a:p>
            <a:pPr lvl="0"/>
            <a:r>
              <a:rPr lang="en-US" dirty="0"/>
              <a:t>The device shall have a refresh rate of 30 frames per second with a 5% tolerance.</a:t>
            </a:r>
          </a:p>
          <a:p>
            <a:pPr lvl="0"/>
            <a:r>
              <a:rPr lang="en-US" dirty="0"/>
              <a:t>The device shall have a 10% tolerance on the color compared to the screen.</a:t>
            </a:r>
          </a:p>
          <a:p>
            <a:pPr lvl="0"/>
            <a:r>
              <a:rPr lang="en-US" dirty="0"/>
              <a:t>The lighting should be mounted behind the monitor and the hardware of the lights should be out of view of everyone when they are not being used.</a:t>
            </a:r>
          </a:p>
          <a:p>
            <a:pPr lvl="0"/>
            <a:r>
              <a:rPr lang="en-US" dirty="0"/>
              <a:t>The device shall have a user selectable maximum brightness.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37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5973763"/>
          </a:xfrm>
        </p:spPr>
        <p:txBody>
          <a:bodyPr/>
          <a:lstStyle/>
          <a:p>
            <a:r>
              <a:rPr lang="en-US" dirty="0" smtClean="0"/>
              <a:t>We then looked input power and found voltage regulators and power inputs.</a:t>
            </a:r>
          </a:p>
          <a:p>
            <a:r>
              <a:rPr lang="en-US" dirty="0" smtClean="0"/>
              <a:t>Then we designed and fabricated the PCB.</a:t>
            </a:r>
          </a:p>
          <a:p>
            <a:r>
              <a:rPr lang="en-US" dirty="0" smtClean="0"/>
              <a:t>We then troubleshot our first PCB, and then revised our PCB, which ended up being our final product revision.</a:t>
            </a:r>
          </a:p>
          <a:p>
            <a:r>
              <a:rPr lang="en-US" dirty="0" smtClean="0"/>
              <a:t>We then ordered panel mount parts and designed a case around the panel mount parts.</a:t>
            </a:r>
          </a:p>
          <a:p>
            <a:r>
              <a:rPr lang="en-US" dirty="0" smtClean="0"/>
              <a:t>We did the finishing wiring to the board and also added heat sinks.</a:t>
            </a:r>
          </a:p>
        </p:txBody>
      </p:sp>
    </p:spTree>
    <p:extLst>
      <p:ext uri="{BB962C8B-B14F-4D97-AF65-F5344CB8AC3E}">
        <p14:creationId xmlns:p14="http://schemas.microsoft.com/office/powerpoint/2010/main" val="4287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48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LPC1769 on </a:t>
            </a:r>
            <a:r>
              <a:rPr lang="en-US" dirty="0" err="1" smtClean="0"/>
              <a:t>LPCExpresso</a:t>
            </a:r>
            <a:r>
              <a:rPr lang="en-US" dirty="0" smtClean="0"/>
              <a:t> Breakout Board</a:t>
            </a:r>
          </a:p>
          <a:p>
            <a:pPr lvl="1"/>
            <a:r>
              <a:rPr lang="en-US" dirty="0" smtClean="0"/>
              <a:t>120MHz clock</a:t>
            </a:r>
          </a:p>
          <a:p>
            <a:pPr lvl="1"/>
            <a:r>
              <a:rPr lang="en-US" dirty="0" smtClean="0"/>
              <a:t>512kB flash &amp; 64kB data memory</a:t>
            </a:r>
          </a:p>
          <a:p>
            <a:pPr lvl="1"/>
            <a:r>
              <a:rPr lang="en-US" dirty="0" smtClean="0"/>
              <a:t>3 x 32 Digital I/O pins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45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strip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SPI like protocol </a:t>
            </a:r>
          </a:p>
          <a:p>
            <a:pPr lvl="1"/>
            <a:r>
              <a:rPr lang="en-US" dirty="0" smtClean="0"/>
              <a:t>LPD8806 chip </a:t>
            </a:r>
          </a:p>
          <a:p>
            <a:pPr lvl="1"/>
            <a:r>
              <a:rPr lang="en-US" dirty="0" smtClean="0"/>
              <a:t>Shift colors to next LED</a:t>
            </a:r>
          </a:p>
          <a:p>
            <a:pPr lvl="1"/>
            <a:r>
              <a:rPr lang="en-US" dirty="0" smtClean="0"/>
              <a:t>Does not need to be continuously clocked</a:t>
            </a:r>
          </a:p>
          <a:p>
            <a:r>
              <a:rPr lang="en-US" dirty="0" smtClean="0"/>
              <a:t>21 bit color</a:t>
            </a:r>
          </a:p>
          <a:p>
            <a:pPr lvl="1"/>
            <a:r>
              <a:rPr lang="en-US" dirty="0" smtClean="0"/>
              <a:t>7 bits of color data followed by acknowledge bit</a:t>
            </a:r>
          </a:p>
          <a:p>
            <a:pPr lvl="1"/>
            <a:r>
              <a:rPr lang="en-US" dirty="0" smtClean="0"/>
              <a:t>End sequence with 3 clear bytes (0000 0000)x3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16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avis H\Desktop\IMG_20131209_174046.jpg"/>
          <p:cNvPicPr/>
          <p:nvPr/>
        </p:nvPicPr>
        <p:blipFill>
          <a:blip r:embed="rId2" cstate="print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AD7825</a:t>
            </a:r>
          </a:p>
          <a:p>
            <a:pPr lvl="1"/>
            <a:r>
              <a:rPr lang="en-US" dirty="0" smtClean="0"/>
              <a:t>2 MS/s, 8-bit, 4 channel</a:t>
            </a:r>
          </a:p>
          <a:p>
            <a:pPr lvl="1"/>
            <a:r>
              <a:rPr lang="en-US" dirty="0" smtClean="0"/>
              <a:t>Use 3 channels, one for each color</a:t>
            </a:r>
          </a:p>
          <a:p>
            <a:pPr lvl="1"/>
            <a:r>
              <a:rPr lang="en-US" dirty="0" smtClean="0"/>
              <a:t>Parallel output</a:t>
            </a:r>
          </a:p>
          <a:p>
            <a:pPr lvl="1"/>
            <a:r>
              <a:rPr lang="en-US" dirty="0" smtClean="0"/>
              <a:t>420ns max conversion time </a:t>
            </a:r>
          </a:p>
          <a:p>
            <a:pPr lvl="1"/>
            <a:r>
              <a:rPr lang="en-US" dirty="0" smtClean="0"/>
              <a:t>3 colors = 1.26us = .007% of a frame</a:t>
            </a:r>
          </a:p>
          <a:p>
            <a:pPr lvl="2"/>
            <a:r>
              <a:rPr lang="en-US" dirty="0" smtClean="0"/>
              <a:t>This allows us to sample each color in every frame without having to worry about difference in color due to sampling at different points within the frame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92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6477000" cy="6705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33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Main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17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33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Vsync</a:t>
            </a:r>
            <a:r>
              <a:rPr lang="en-US" dirty="0" smtClean="0"/>
              <a:t> Function</a:t>
            </a:r>
            <a:endParaRPr lang="en-US" dirty="0"/>
          </a:p>
        </p:txBody>
      </p:sp>
      <p:pic>
        <p:nvPicPr>
          <p:cNvPr id="4" name="Picture 3" descr="Macintosh HD:Users:benjaminalthoff:Desktop:Flow Charts:Vsync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152400"/>
            <a:ext cx="4648200" cy="647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00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334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Hardware Interrupt Function</a:t>
            </a:r>
            <a:endParaRPr lang="en-US" dirty="0"/>
          </a:p>
        </p:txBody>
      </p:sp>
      <p:pic>
        <p:nvPicPr>
          <p:cNvPr id="5" name="Picture 4" descr="Macintosh HD:Users:benjaminalthoff:Desktop:Flow Charts:HardwareInterrupt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381000"/>
            <a:ext cx="4724400" cy="5791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244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907</Words>
  <Application>Microsoft Office PowerPoint</Application>
  <PresentationFormat>On-screen Show (4:3)</PresentationFormat>
  <Paragraphs>92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Reactive Media Ambient Lighting</vt:lpstr>
      <vt:lpstr>Introduction    </vt:lpstr>
      <vt:lpstr>Requirements</vt:lpstr>
      <vt:lpstr>Processor</vt:lpstr>
      <vt:lpstr>LED strip</vt:lpstr>
      <vt:lpstr>ADC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Lessons Learned</vt:lpstr>
      <vt:lpstr>Bill of Material </vt:lpstr>
      <vt:lpstr>Budget</vt:lpstr>
      <vt:lpstr>Future Work</vt:lpstr>
      <vt:lpstr>Summary </vt:lpstr>
      <vt:lpstr>PowerPoint Presentation</vt:lpstr>
      <vt:lpstr>PowerPoint Presentation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davis.heidrich</dc:creator>
  <cp:lastModifiedBy>brandon.keil</cp:lastModifiedBy>
  <cp:revision>13</cp:revision>
  <dcterms:created xsi:type="dcterms:W3CDTF">2013-12-11T22:11:07Z</dcterms:created>
  <dcterms:modified xsi:type="dcterms:W3CDTF">2013-12-12T19:25:25Z</dcterms:modified>
</cp:coreProperties>
</file>